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back4app.com/backend-as-a-service-baas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Mobile Backend as a Service </a:t>
            </a:r>
            <a:r>
              <a:rPr lang="en-US" dirty="0" err="1"/>
              <a:t>MBaaS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MBaaS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Pretty much similar to BaaS!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BaaS can be used for web projects or mobile projects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Termed as Mobile backend as a service (</a:t>
            </a:r>
            <a:r>
              <a:rPr lang="en-US" dirty="0" err="1"/>
              <a:t>MBaaS</a:t>
            </a:r>
            <a:r>
              <a:rPr lang="en-US" dirty="0"/>
              <a:t>) when used for mobile development</a:t>
            </a:r>
          </a:p>
          <a:p>
            <a:endParaRPr lang="en-US" dirty="0"/>
          </a:p>
          <a:p>
            <a:r>
              <a:rPr lang="en-US" dirty="0"/>
              <a:t>Allows you to use pre-developed backend stored in the </a:t>
            </a:r>
            <a:r>
              <a:rPr lang="en-US" dirty="0" smtClean="0"/>
              <a:t>cloud</a:t>
            </a:r>
          </a:p>
          <a:p>
            <a:endParaRPr lang="en-US" dirty="0"/>
          </a:p>
          <a:p>
            <a:r>
              <a:rPr lang="en-US" dirty="0"/>
              <a:t>Backend includes unified functionality most applications use: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push notifications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social networks integrations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cloud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messaging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analytics etc.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MBaaS</a:t>
            </a:r>
            <a:r>
              <a:rPr lang="en-IN" dirty="0" smtClean="0"/>
              <a:t> / BaaS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381261" cy="4648199"/>
          </a:xfrm>
        </p:spPr>
        <p:txBody>
          <a:bodyPr>
            <a:normAutofit/>
          </a:bodyPr>
          <a:lstStyle/>
          <a:p>
            <a:r>
              <a:rPr lang="en-US" dirty="0"/>
              <a:t>The first layer -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the foundation and contains the database servers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database cluster has at least two servers to replicate data and a backup routine to retrieve data</a:t>
            </a:r>
          </a:p>
          <a:p>
            <a:endParaRPr lang="en-US" dirty="0"/>
          </a:p>
          <a:p>
            <a:r>
              <a:rPr lang="en-US" dirty="0"/>
              <a:t>The second layer -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the application cluster and contains multiple servers to process requests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Quantity of servers fluctuates throughout the time of the day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Auto-scaling procedures are necessary to fulfill the correct number of servers</a:t>
            </a:r>
          </a:p>
          <a:p>
            <a:endParaRPr lang="en-US" dirty="0"/>
          </a:p>
          <a:p>
            <a:r>
              <a:rPr lang="en-US" dirty="0"/>
              <a:t>The third layer - Gateway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Connects the application servers to the Internet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Composed of load balancers and CDNs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Three Tier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61746" y="1538288"/>
            <a:ext cx="2771775" cy="41814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417662" y="5719763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source : Back4App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MBaaS</a:t>
            </a:r>
            <a:r>
              <a:rPr lang="en-IN" dirty="0" smtClean="0"/>
              <a:t> Providers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524261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Offers a comprehensive product that uses several open-source technologies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NodeJS</a:t>
            </a:r>
            <a:r>
              <a:rPr lang="en-US" dirty="0"/>
              <a:t>, Parse Server, and MongoDB</a:t>
            </a:r>
          </a:p>
          <a:p>
            <a:r>
              <a:rPr lang="en-US" dirty="0"/>
              <a:t>Uses a simple approach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Help developers with resources needed to create scalable applications without the hassles of reinventing the wheel</a:t>
            </a:r>
          </a:p>
          <a:p>
            <a:endParaRPr lang="en-US" dirty="0"/>
          </a:p>
          <a:p>
            <a:r>
              <a:rPr lang="en-US" dirty="0"/>
              <a:t>Features: The platform features include data model, push-notifications, REST and </a:t>
            </a:r>
            <a:r>
              <a:rPr lang="en-US" dirty="0" err="1"/>
              <a:t>GraphQL</a:t>
            </a:r>
            <a:r>
              <a:rPr lang="en-US" dirty="0"/>
              <a:t> APIs, login, authentication data backup, multiple SDK, non-technical administration panel, cloud functions, reset passwords, and CLI,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Open </a:t>
            </a:r>
            <a:r>
              <a:rPr lang="en-US" dirty="0" smtClean="0"/>
              <a:t>Source</a:t>
            </a:r>
            <a:endParaRPr lang="en-US" dirty="0"/>
          </a:p>
          <a:p>
            <a:r>
              <a:rPr lang="en-US" dirty="0" smtClean="0"/>
              <a:t>Cloud-Hosting or self hosting possible</a:t>
            </a:r>
          </a:p>
          <a:p>
            <a:r>
              <a:rPr lang="en-US" dirty="0" smtClean="0"/>
              <a:t>Private </a:t>
            </a:r>
            <a:r>
              <a:rPr lang="en-US" dirty="0"/>
              <a:t>Cloud and on-premises </a:t>
            </a:r>
            <a:r>
              <a:rPr lang="en-US" dirty="0" smtClean="0"/>
              <a:t>deployment possible</a:t>
            </a:r>
            <a:endParaRPr lang="en-US" dirty="0"/>
          </a:p>
          <a:p>
            <a:r>
              <a:rPr lang="en-US" dirty="0" smtClean="0"/>
              <a:t>Professional </a:t>
            </a:r>
            <a:r>
              <a:rPr lang="en-US" dirty="0"/>
              <a:t>Services: Solutions Architect, Consulting, and enterprise </a:t>
            </a:r>
            <a:r>
              <a:rPr lang="en-US" dirty="0" smtClean="0"/>
              <a:t>plans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Back4App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2162" y="1232481"/>
            <a:ext cx="4143375" cy="104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MBaaS</a:t>
            </a:r>
            <a:r>
              <a:rPr lang="en-IN" dirty="0"/>
              <a:t> Providers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067061" cy="4648199"/>
          </a:xfrm>
        </p:spPr>
        <p:txBody>
          <a:bodyPr/>
          <a:lstStyle/>
          <a:p>
            <a:r>
              <a:rPr lang="en-IN" dirty="0"/>
              <a:t>Excellent framework for expediting mobile application development</a:t>
            </a:r>
          </a:p>
          <a:p>
            <a:r>
              <a:rPr lang="en-IN" dirty="0"/>
              <a:t>Facebook converted the project to open source in 2016</a:t>
            </a:r>
          </a:p>
          <a:p>
            <a:endParaRPr lang="en-IN" dirty="0"/>
          </a:p>
          <a:p>
            <a:r>
              <a:rPr lang="en-IN" dirty="0"/>
              <a:t>Features: JSON-like data management console, social-login (Facebook, Apple, Twitter, WeChat, GitHub, Google, etc.), password rest, integration with AWS file storage, push-notifications, SDKs (</a:t>
            </a:r>
            <a:r>
              <a:rPr lang="en-IN" dirty="0" err="1"/>
              <a:t>GraphQL</a:t>
            </a:r>
            <a:r>
              <a:rPr lang="en-IN" dirty="0"/>
              <a:t>, Rest, </a:t>
            </a:r>
            <a:r>
              <a:rPr lang="en-IN" dirty="0" err="1"/>
              <a:t>Javascript</a:t>
            </a:r>
            <a:r>
              <a:rPr lang="en-IN" dirty="0"/>
              <a:t>, iOS, Android, etc.)</a:t>
            </a:r>
          </a:p>
          <a:p>
            <a:r>
              <a:rPr lang="en-IN" dirty="0"/>
              <a:t>Open Source</a:t>
            </a:r>
          </a:p>
          <a:p>
            <a:r>
              <a:rPr lang="en-IN" dirty="0"/>
              <a:t>Cloud-Hosting Not possible, but Self-Hosting possible</a:t>
            </a:r>
          </a:p>
          <a:p>
            <a:r>
              <a:rPr lang="en-IN" dirty="0"/>
              <a:t>Remarks: This framework has over 16k stars and 4k forks on </a:t>
            </a:r>
            <a:r>
              <a:rPr lang="en-IN" dirty="0" err="1"/>
              <a:t>Github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Parse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9115" y="1355429"/>
            <a:ext cx="3086100" cy="120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MBaaS</a:t>
            </a:r>
            <a:r>
              <a:rPr lang="en-IN" dirty="0"/>
              <a:t> Providers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762261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Versatile platform for mobile and web application development from Google</a:t>
            </a:r>
          </a:p>
          <a:p>
            <a:r>
              <a:rPr lang="en-US" dirty="0"/>
              <a:t>Developers can create </a:t>
            </a:r>
            <a:r>
              <a:rPr lang="en-US" dirty="0" err="1"/>
              <a:t>serverless</a:t>
            </a:r>
            <a:r>
              <a:rPr lang="en-US" dirty="0"/>
              <a:t> apps and send push notifications to connected mobile devices</a:t>
            </a:r>
          </a:p>
          <a:p>
            <a:r>
              <a:rPr lang="en-US" dirty="0"/>
              <a:t>Highly secure and efficient platform for scalability</a:t>
            </a:r>
          </a:p>
          <a:p>
            <a:r>
              <a:rPr lang="en-US" dirty="0"/>
              <a:t>Unique feature of Firebase is its </a:t>
            </a:r>
            <a:r>
              <a:rPr lang="en-US" dirty="0" err="1"/>
              <a:t>realtime</a:t>
            </a:r>
            <a:r>
              <a:rPr lang="en-US" dirty="0"/>
              <a:t> database - makes it an excellent choice for developing apps with live chat</a:t>
            </a:r>
          </a:p>
          <a:p>
            <a:endParaRPr lang="en-US" dirty="0"/>
          </a:p>
          <a:p>
            <a:r>
              <a:rPr lang="en-US" dirty="0"/>
              <a:t>Features: The main features include </a:t>
            </a:r>
            <a:r>
              <a:rPr lang="en-US" dirty="0" err="1"/>
              <a:t>realtime</a:t>
            </a:r>
            <a:r>
              <a:rPr lang="en-US" dirty="0"/>
              <a:t> database, phone authentication, storage, cloud functions, hosting, ML kit, and many other excellent features</a:t>
            </a:r>
          </a:p>
          <a:p>
            <a:r>
              <a:rPr lang="en-US" dirty="0"/>
              <a:t>Cloud-Hosting possible </a:t>
            </a:r>
          </a:p>
          <a:p>
            <a:r>
              <a:rPr lang="en-US" dirty="0"/>
              <a:t>Pay as you go </a:t>
            </a:r>
            <a:r>
              <a:rPr lang="en-US" dirty="0" smtClean="0"/>
              <a:t>pricing </a:t>
            </a:r>
            <a:r>
              <a:rPr lang="en-US" dirty="0"/>
              <a:t>model</a:t>
            </a:r>
          </a:p>
          <a:p>
            <a:r>
              <a:rPr lang="en-US" dirty="0"/>
              <a:t>Support Services:  The platform supports case submission.</a:t>
            </a:r>
          </a:p>
          <a:p>
            <a:r>
              <a:rPr lang="en-US" dirty="0"/>
              <a:t>Remarks: Firebase does neither offer private clouds or enterprise plans.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Firebase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00" y="1129353"/>
            <a:ext cx="3333750" cy="113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7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3195</TotalTime>
  <Words>473</Words>
  <Application>Microsoft Office PowerPoint</Application>
  <PresentationFormat>Widescreen</PresentationFormat>
  <Paragraphs>66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Mobile Backend as a Service MBaaS</vt:lpstr>
      <vt:lpstr>MBaaS</vt:lpstr>
      <vt:lpstr>MBaaS / BaaS Architecture</vt:lpstr>
      <vt:lpstr>MBaaS Providers</vt:lpstr>
      <vt:lpstr>MBaaS Providers</vt:lpstr>
      <vt:lpstr>MBaaS Providers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233</cp:revision>
  <dcterms:created xsi:type="dcterms:W3CDTF">2018-10-16T06:13:57Z</dcterms:created>
  <dcterms:modified xsi:type="dcterms:W3CDTF">2021-05-04T05:15:08Z</dcterms:modified>
</cp:coreProperties>
</file>

<file path=docProps/thumbnail.jpeg>
</file>